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8" r:id="rId4"/>
    <p:sldId id="280" r:id="rId5"/>
    <p:sldId id="292" r:id="rId6"/>
    <p:sldId id="293" r:id="rId7"/>
    <p:sldId id="295" r:id="rId8"/>
    <p:sldId id="298" r:id="rId9"/>
    <p:sldId id="299" r:id="rId10"/>
    <p:sldId id="300" r:id="rId11"/>
    <p:sldId id="301" r:id="rId12"/>
    <p:sldId id="302" r:id="rId13"/>
    <p:sldId id="283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C68A3-E43D-468F-CB88-BDC200082579}" v="181" dt="2021-04-07T08:45:33.580"/>
    <p1510:client id="{49597FA4-512B-40AA-859F-1C36FB5AD66A}" v="103" dt="2021-11-15T01:48:45.126"/>
    <p1510:client id="{6C93BB9F-90F6-0000-85B6-1BE4B9D187B3}" v="601" dt="2021-04-06T12:41:12.175"/>
    <p1510:client id="{7313D46B-ED69-93BB-2E69-E39F1D6FE9FA}" v="1092" dt="2021-06-09T17:44:21.169"/>
    <p1510:client id="{EC17CFC4-D817-432D-97BC-8A49618CDD2A}" v="141" dt="2021-06-10T03:59:04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2759" autoAdjust="0"/>
  </p:normalViewPr>
  <p:slideViewPr>
    <p:cSldViewPr snapToGrid="0">
      <p:cViewPr varScale="1">
        <p:scale>
          <a:sx n="48" d="100"/>
          <a:sy n="48" d="100"/>
        </p:scale>
        <p:origin x="115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D5184-78E6-4718-BB22-4DC2A1521234}" type="datetimeFigureOut">
              <a:rPr lang="en-US" altLang="ko-KR"/>
              <a:t>11/15/2021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558EF-44A5-40BB-B1BF-5B7D22DC16A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24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9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연구소에는 바이러스가 있는데 평소에는 정해진 위치에서 움직이다가 플레이어가 </a:t>
            </a:r>
            <a:r>
              <a:rPr lang="ko-KR" altLang="en-US" b="1" dirty="0" err="1" smtClean="0">
                <a:ea typeface="맑은 고딕"/>
              </a:rPr>
              <a:t>시야안에</a:t>
            </a:r>
            <a:r>
              <a:rPr lang="ko-KR" altLang="en-US" b="1" dirty="0" smtClean="0">
                <a:ea typeface="맑은 고딕"/>
              </a:rPr>
              <a:t> 들어가거나 손전등의 빛을 보면 플레이어에게 옵니다</a:t>
            </a:r>
            <a:r>
              <a:rPr lang="en-US" altLang="ko-KR" b="1" dirty="0" smtClean="0">
                <a:ea typeface="맑은 고딕"/>
              </a:rPr>
              <a:t>.</a:t>
            </a:r>
          </a:p>
          <a:p>
            <a:r>
              <a:rPr lang="ko-KR" altLang="en-US" b="1" dirty="0" smtClean="0">
                <a:ea typeface="맑은 고딕"/>
              </a:rPr>
              <a:t>바이러스와 닿으면 감염으로 플레이어는 사망하게 됩니다</a:t>
            </a:r>
            <a:r>
              <a:rPr lang="en-US" altLang="ko-KR" b="1" dirty="0" smtClean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72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바이러스가 플레이어를 쫓아오면 시야에서 멀어지거나 맵</a:t>
            </a:r>
            <a:r>
              <a:rPr lang="ko-KR" altLang="en-US" b="1" baseline="0" dirty="0" smtClean="0">
                <a:ea typeface="맑은 고딕"/>
              </a:rPr>
              <a:t> 곳곳에 있는 캐비닛에 숨는 것으로 바이러스한테 벗어날 수 있습니다</a:t>
            </a:r>
            <a:r>
              <a:rPr lang="en-US" altLang="ko-KR" b="1" baseline="0" dirty="0" smtClean="0">
                <a:ea typeface="맑은 고딕"/>
              </a:rPr>
              <a:t>.</a:t>
            </a:r>
          </a:p>
          <a:p>
            <a:r>
              <a:rPr lang="ko-KR" altLang="en-US" b="1" baseline="0" dirty="0" smtClean="0">
                <a:ea typeface="맑은 고딕"/>
              </a:rPr>
              <a:t>시연 영상과 같이 캐비닛에 숨게 되면 바이러스는 더 이상 플레이어를 따라오지 않고 정해진 위치로 돌아갑니다</a:t>
            </a:r>
            <a:r>
              <a:rPr lang="en-US" altLang="ko-KR" b="1" baseline="0" dirty="0" smtClean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연구소에서 연구일지를 모두 얻어 비밀번호를 알아냈으면 </a:t>
            </a:r>
            <a:r>
              <a:rPr lang="en-US" altLang="ko-KR" b="1" dirty="0" smtClean="0">
                <a:ea typeface="맑은 고딕"/>
              </a:rPr>
              <a:t>c</a:t>
            </a:r>
            <a:r>
              <a:rPr lang="ko-KR" altLang="en-US" b="1" dirty="0" smtClean="0">
                <a:ea typeface="맑은 고딕"/>
              </a:rPr>
              <a:t>키를 통해 비밀번호를 입력할 수 있습니다</a:t>
            </a:r>
            <a:r>
              <a:rPr lang="en-US" altLang="ko-KR" b="1" dirty="0" smtClean="0">
                <a:ea typeface="맑은 고딕"/>
              </a:rPr>
              <a:t>. </a:t>
            </a:r>
            <a:r>
              <a:rPr lang="ko-KR" altLang="en-US" b="1" dirty="0" smtClean="0">
                <a:ea typeface="맑은 고딕"/>
              </a:rPr>
              <a:t>올바른 번호를 입력한다면 닫혀있는 문이 열려 다음 스테이지로 넘어</a:t>
            </a:r>
            <a:r>
              <a:rPr lang="ko-KR" altLang="en-US" b="1" baseline="0" dirty="0" smtClean="0">
                <a:ea typeface="맑은 고딕"/>
              </a:rPr>
              <a:t> 갈 수 있습니다</a:t>
            </a:r>
            <a:r>
              <a:rPr lang="en-US" altLang="ko-KR" b="1" baseline="0" dirty="0" smtClean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0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a typeface="맑은 고딕"/>
              </a:rPr>
              <a:t>프로젝트의 목표는 적어도 저희 게임을 플레이한 </a:t>
            </a:r>
            <a:r>
              <a:rPr lang="ko-KR" altLang="en-US" b="1" dirty="0" smtClean="0">
                <a:ea typeface="맑은 고딕"/>
              </a:rPr>
              <a:t>사람들은 </a:t>
            </a:r>
            <a:r>
              <a:rPr lang="ko-KR" altLang="en-US" b="1" dirty="0">
                <a:ea typeface="맑은 고딕"/>
              </a:rPr>
              <a:t>바이러스에 대한 지식과 경각심을 </a:t>
            </a:r>
            <a:r>
              <a:rPr lang="ko-KR" altLang="en-US" b="1" dirty="0" smtClean="0">
                <a:ea typeface="맑은 고딕"/>
              </a:rPr>
              <a:t>가질 수 있게 하는 것입니다.</a:t>
            </a:r>
            <a:endParaRPr lang="en-US" altLang="ko-KR" b="1" dirty="0" smtClean="0">
              <a:ea typeface="맑은 고딕"/>
            </a:endParaRPr>
          </a:p>
          <a:p>
            <a:r>
              <a:rPr lang="ko-KR" altLang="en-US" b="1" dirty="0" smtClean="0">
                <a:ea typeface="맑은 고딕"/>
              </a:rPr>
              <a:t>게임을 통해 얻은 지식이 사용자에게 하여금 바이러스를 예방 하는 데 있어 도움이 될 수 있다면 저희의 </a:t>
            </a:r>
            <a:r>
              <a:rPr lang="ko-KR" altLang="en-US" b="1" dirty="0">
                <a:ea typeface="맑은 고딕"/>
              </a:rPr>
              <a:t>목표를 이룬 것입니다.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0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a typeface="맑은 고딕"/>
              </a:rPr>
              <a:t>이번 코로나</a:t>
            </a:r>
            <a:r>
              <a:rPr lang="en-US" altLang="ko-KR" b="1" dirty="0">
                <a:ea typeface="맑은 고딕"/>
              </a:rPr>
              <a:t>19</a:t>
            </a:r>
            <a:r>
              <a:rPr lang="ko-KR" altLang="en-US" b="1" dirty="0">
                <a:ea typeface="맑은 고딕"/>
              </a:rPr>
              <a:t>사태에서 알 수 있었던 것은 현시대는 바이러스와 사투를 벌여야 하는 시대이며 미래에 다양한 알 수 없는 바이러스가 발생할 가능성이 높다는 것입니다</a:t>
            </a:r>
            <a:r>
              <a:rPr lang="en-US" altLang="ko-KR" b="1" dirty="0">
                <a:ea typeface="맑은 고딕"/>
              </a:rPr>
              <a:t>. </a:t>
            </a:r>
            <a:r>
              <a:rPr lang="ko-KR" altLang="en-US" b="1" dirty="0">
                <a:ea typeface="맑은 고딕"/>
              </a:rPr>
              <a:t>따라서 이에 관한 예방 게임을 만들어 사람들의 경각심을 조금이나마 높일 수 있다면 좋을 것 같아 기획하게 되었습니다.</a:t>
            </a:r>
            <a:endParaRPr lang="en-US" altLang="ko-KR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8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a typeface="맑은 고딕"/>
              </a:rPr>
              <a:t>현존 하는 바이러스 관련된 주제를 다루고 있는 게임은 대부분 보이는 것과 같이 바이러스를 퍼트리는 게임이거나 바이러스에 감염된 사람들과 싸워서 살아남는 게임이 대부분이었습니다</a:t>
            </a:r>
            <a:r>
              <a:rPr lang="en-US" altLang="ko-KR" b="1" dirty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4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a typeface="맑은 고딕"/>
              </a:rPr>
              <a:t>몰입감을 향상 시키기 위해 다양한 사운드와 이펙트, 플레이어를 추격하는 </a:t>
            </a:r>
            <a:r>
              <a:rPr lang="ko-KR" altLang="en-US" b="1" dirty="0" err="1">
                <a:ea typeface="맑은 고딕"/>
              </a:rPr>
              <a:t>에너미</a:t>
            </a:r>
            <a:r>
              <a:rPr lang="ko-KR" altLang="en-US" b="1" dirty="0">
                <a:ea typeface="맑은 고딕"/>
              </a:rPr>
              <a:t> 오브젝트,</a:t>
            </a:r>
            <a:r>
              <a:rPr lang="ko-KR" b="1" dirty="0">
                <a:ea typeface="맑은 고딕"/>
              </a:rPr>
              <a:t> 탈출 게임 특유의 어두운 분위기로 몰입감을 높입니다.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a typeface="맑은 고딕"/>
              </a:rPr>
              <a:t>스토리가</a:t>
            </a:r>
            <a:r>
              <a:rPr lang="ko-KR" b="1" dirty="0">
                <a:ea typeface="맑은 고딕"/>
              </a:rPr>
              <a:t> 있는 일지 형태의 아이템을 수집하며 그 안에서 자연스럽게 관련 지식을 익히고 패스워드를 푸는 과정을 통해 게임성을 부여하고 플레이어에게 성취감을</a:t>
            </a:r>
            <a:r>
              <a:rPr lang="ko-KR" altLang="en-US" b="1" dirty="0">
                <a:ea typeface="맑은 고딕"/>
              </a:rPr>
              <a:t> 줍니다</a:t>
            </a:r>
            <a:r>
              <a:rPr lang="en-US" altLang="ko-KR" b="1" dirty="0">
                <a:ea typeface="맑은 고딕"/>
              </a:rPr>
              <a:t>.</a:t>
            </a:r>
            <a:endParaRPr lang="ko-KR" b="1">
              <a:ea typeface="맑은 고딕"/>
            </a:endParaRPr>
          </a:p>
          <a:p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1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게임의 전체적인 아키텍처 입니다.</a:t>
            </a:r>
            <a:endParaRPr lang="ko-KR" altLang="en-US" b="1" dirty="0">
              <a:ea typeface="맑은 고딕"/>
            </a:endParaRPr>
          </a:p>
          <a:p>
            <a:r>
              <a:rPr lang="ko-KR" altLang="en-US" b="1">
                <a:ea typeface="맑은 고딕"/>
              </a:rPr>
              <a:t>외부 입력에 의한 각 종 커맨드들은 만들어진 게임 로직 시스템 안에서 작동하며 플레이어는 버튼이나 UI 등을 통해 상호작용 합니다.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6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이 게임은 </a:t>
            </a:r>
            <a:r>
              <a:rPr lang="en-US" altLang="ko-KR" b="1" dirty="0" smtClean="0">
                <a:ea typeface="맑은 고딕"/>
              </a:rPr>
              <a:t>1</a:t>
            </a:r>
            <a:r>
              <a:rPr lang="ko-KR" altLang="en-US" b="1" dirty="0" smtClean="0">
                <a:ea typeface="맑은 고딕"/>
              </a:rPr>
              <a:t>인칭 기반으로 만든 게임으로 </a:t>
            </a:r>
            <a:r>
              <a:rPr lang="en-US" altLang="ko-KR" b="1" dirty="0" smtClean="0">
                <a:ea typeface="맑은 고딕"/>
              </a:rPr>
              <a:t>1</a:t>
            </a:r>
            <a:r>
              <a:rPr lang="ko-KR" altLang="en-US" b="1" dirty="0" smtClean="0">
                <a:ea typeface="맑은 고딕"/>
              </a:rPr>
              <a:t>인칭 시점으로 화면이 보이며 움직임으로는 걷기</a:t>
            </a:r>
            <a:r>
              <a:rPr lang="en-US" altLang="ko-KR" b="1" dirty="0" smtClean="0">
                <a:ea typeface="맑은 고딕"/>
              </a:rPr>
              <a:t>, </a:t>
            </a:r>
            <a:r>
              <a:rPr lang="ko-KR" altLang="en-US" b="1" dirty="0" smtClean="0">
                <a:ea typeface="맑은 고딕"/>
              </a:rPr>
              <a:t>뛰기</a:t>
            </a:r>
            <a:r>
              <a:rPr lang="en-US" altLang="ko-KR" b="1" dirty="0" smtClean="0">
                <a:ea typeface="맑은 고딕"/>
              </a:rPr>
              <a:t>,</a:t>
            </a:r>
            <a:r>
              <a:rPr lang="en-US" altLang="ko-KR" b="1" baseline="0" dirty="0" smtClean="0">
                <a:ea typeface="맑은 고딕"/>
              </a:rPr>
              <a:t> </a:t>
            </a:r>
            <a:r>
              <a:rPr lang="ko-KR" altLang="en-US" b="1" baseline="0" dirty="0" smtClean="0">
                <a:ea typeface="맑은 고딕"/>
              </a:rPr>
              <a:t>점프 기능이 있습니다</a:t>
            </a:r>
            <a:r>
              <a:rPr lang="en-US" altLang="ko-KR" b="1" baseline="0" dirty="0" smtClean="0">
                <a:ea typeface="맑은 고딕"/>
              </a:rPr>
              <a:t>.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4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전체적으로 </a:t>
            </a:r>
            <a:r>
              <a:rPr lang="ko-KR" altLang="en-US" b="1" dirty="0" err="1" smtClean="0">
                <a:ea typeface="맑은 고딕"/>
              </a:rPr>
              <a:t>맵이</a:t>
            </a:r>
            <a:r>
              <a:rPr lang="ko-KR" altLang="en-US" b="1" dirty="0" smtClean="0">
                <a:ea typeface="맑은 고딕"/>
              </a:rPr>
              <a:t> 어두워서 </a:t>
            </a:r>
            <a:r>
              <a:rPr lang="en-US" altLang="ko-KR" b="1" dirty="0" smtClean="0">
                <a:ea typeface="맑은 고딕"/>
              </a:rPr>
              <a:t>1</a:t>
            </a:r>
            <a:r>
              <a:rPr lang="ko-KR" altLang="en-US" b="1" dirty="0" smtClean="0">
                <a:ea typeface="맑은 고딕"/>
              </a:rPr>
              <a:t>스테이지 시작하면 손전등을 얻을 수 있습니다</a:t>
            </a:r>
            <a:r>
              <a:rPr lang="en-US" altLang="ko-KR" b="1" dirty="0" smtClean="0">
                <a:ea typeface="맑은 고딕"/>
              </a:rPr>
              <a:t>. </a:t>
            </a:r>
            <a:r>
              <a:rPr lang="ko-KR" altLang="en-US" b="1" dirty="0" smtClean="0">
                <a:ea typeface="맑은 고딕"/>
              </a:rPr>
              <a:t>손전등을 획득한 후 </a:t>
            </a:r>
            <a:r>
              <a:rPr lang="ko-KR" altLang="en-US" b="1" dirty="0" err="1" smtClean="0">
                <a:ea typeface="맑은 고딕"/>
              </a:rPr>
              <a:t>인벤토리를</a:t>
            </a:r>
            <a:r>
              <a:rPr lang="ko-KR" altLang="en-US" b="1" dirty="0" smtClean="0">
                <a:ea typeface="맑은 고딕"/>
              </a:rPr>
              <a:t> 열어 사용하면 </a:t>
            </a:r>
            <a:r>
              <a:rPr lang="en-US" altLang="ko-KR" b="1" dirty="0" smtClean="0">
                <a:ea typeface="맑은 고딕"/>
              </a:rPr>
              <a:t>F</a:t>
            </a:r>
            <a:r>
              <a:rPr lang="ko-KR" altLang="en-US" b="1" dirty="0" smtClean="0">
                <a:ea typeface="맑은 고딕"/>
              </a:rPr>
              <a:t>키를 통해 손전등을 키고 끌 수 있습니다</a:t>
            </a:r>
            <a:r>
              <a:rPr lang="en-US" altLang="ko-KR" b="1" dirty="0" smtClean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9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a typeface="맑은 고딕"/>
              </a:rPr>
              <a:t>연구소를 나가기 위해서는 연구소 비밀번호를 알아야하는 데 이를 위해서는 연구일지를 얻어야 합니다</a:t>
            </a:r>
            <a:r>
              <a:rPr lang="en-US" altLang="ko-KR" b="1" dirty="0" smtClean="0">
                <a:ea typeface="맑은 고딕"/>
              </a:rPr>
              <a:t>. </a:t>
            </a:r>
            <a:r>
              <a:rPr lang="ko-KR" altLang="en-US" b="1" dirty="0" smtClean="0">
                <a:ea typeface="맑은 고딕"/>
              </a:rPr>
              <a:t>맵 곳곳에는 일지가 있고 이 일지를 획득하면 </a:t>
            </a:r>
            <a:r>
              <a:rPr lang="ko-KR" altLang="en-US" b="1" dirty="0" err="1" smtClean="0">
                <a:ea typeface="맑은 고딕"/>
              </a:rPr>
              <a:t>인벤토리를</a:t>
            </a:r>
            <a:r>
              <a:rPr lang="ko-KR" altLang="en-US" b="1" dirty="0" smtClean="0">
                <a:ea typeface="맑은 고딕"/>
              </a:rPr>
              <a:t> 통해 일지의 내용을 확인할 수 있습니다</a:t>
            </a:r>
            <a:r>
              <a:rPr lang="en-US" altLang="ko-KR" b="1" dirty="0" smtClean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58EF-44A5-40BB-B1BF-5B7D22DC16A5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9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gi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gi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gi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9FE6CC-24EB-46A2-AB77-12E3823ADBD2}"/>
              </a:ext>
            </a:extLst>
          </p:cNvPr>
          <p:cNvSpPr txBox="1"/>
          <p:nvPr/>
        </p:nvSpPr>
        <p:spPr>
          <a:xfrm>
            <a:off x="501142" y="2329207"/>
            <a:ext cx="68595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ID4096" altLang="ko-KR" sz="4800" b="1">
                <a:cs typeface="Calibri"/>
              </a:rPr>
              <a:t>There are Unknown</a:t>
            </a:r>
            <a:endParaRPr lang="ko-KR" altLang="en-US" sz="4800">
              <a:latin typeface="한컴 쿨재즈 M" panose="02020603020101020101" pitchFamily="18" charset="-127"/>
              <a:ea typeface="한컴 쿨재즈 M" panose="02020603020101020101" pitchFamily="18" charset="-127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27E0A-E080-4CF2-9F6B-FFF957B29593}"/>
              </a:ext>
            </a:extLst>
          </p:cNvPr>
          <p:cNvSpPr txBox="1"/>
          <p:nvPr/>
        </p:nvSpPr>
        <p:spPr>
          <a:xfrm>
            <a:off x="11017110" y="6936638"/>
            <a:ext cx="553673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sz="3200" b="0" i="0" dirty="0">
                <a:solidFill>
                  <a:srgbClr val="000000"/>
                </a:solidFill>
                <a:effectLst/>
                <a:latin typeface="Noto Sans"/>
              </a:rPr>
              <a:t>2016038003 </a:t>
            </a:r>
            <a:r>
              <a:rPr lang="af-ZA" altLang="ko-KR" sz="3200" dirty="0" err="1">
                <a:solidFill>
                  <a:srgbClr val="000000"/>
                </a:solidFill>
                <a:latin typeface="Noto Sans"/>
              </a:rPr>
              <a:t>이찬진</a:t>
            </a:r>
            <a:r>
              <a:rPr lang="af-ZA" altLang="ko-KR" sz="3200" dirty="0"/>
              <a:t/>
            </a:r>
            <a:br>
              <a:rPr lang="af-ZA" altLang="ko-KR" sz="3200" dirty="0"/>
            </a:br>
            <a:r>
              <a:rPr lang="af-ZA" altLang="ko-KR" sz="3200" b="0" i="0" dirty="0">
                <a:solidFill>
                  <a:srgbClr val="000000"/>
                </a:solidFill>
                <a:effectLst/>
                <a:latin typeface="Noto Sans"/>
              </a:rPr>
              <a:t>2016038019 </a:t>
            </a:r>
            <a:r>
              <a:rPr lang="ko-KR" altLang="af-ZA" sz="3200" dirty="0">
                <a:solidFill>
                  <a:srgbClr val="000000"/>
                </a:solidFill>
                <a:latin typeface="Noto Sans"/>
              </a:rPr>
              <a:t>정주형</a:t>
            </a:r>
            <a:r>
              <a:rPr lang="af-ZA" altLang="ko-KR" sz="3200" dirty="0"/>
              <a:t/>
            </a:r>
            <a:br>
              <a:rPr lang="af-ZA" altLang="ko-KR" sz="3200" dirty="0"/>
            </a:br>
            <a:r>
              <a:rPr lang="af-ZA" altLang="ko-KR" sz="3200" b="0" i="0" dirty="0">
                <a:solidFill>
                  <a:srgbClr val="000000"/>
                </a:solidFill>
                <a:effectLst/>
                <a:latin typeface="Noto Sans"/>
              </a:rPr>
              <a:t>2016038022 </a:t>
            </a:r>
            <a:r>
              <a:rPr lang="af-ZA" altLang="ko-KR" sz="3200" dirty="0" err="1">
                <a:solidFill>
                  <a:srgbClr val="000000"/>
                </a:solidFill>
                <a:latin typeface="Noto Sans"/>
              </a:rPr>
              <a:t>최준호</a:t>
            </a:r>
            <a:r>
              <a:rPr lang="af-ZA" altLang="ko-KR" sz="3200" dirty="0"/>
              <a:t/>
            </a:r>
            <a:br>
              <a:rPr lang="af-ZA" altLang="ko-KR" sz="3200" dirty="0"/>
            </a:br>
            <a:r>
              <a:rPr lang="af-ZA" altLang="ko-KR" sz="3200" b="0" i="0" dirty="0">
                <a:solidFill>
                  <a:srgbClr val="000000"/>
                </a:solidFill>
                <a:effectLst/>
                <a:latin typeface="Noto Sans"/>
              </a:rPr>
              <a:t>2016038034 </a:t>
            </a:r>
            <a:r>
              <a:rPr lang="af-ZA" altLang="ko-KR" sz="3200" dirty="0">
                <a:solidFill>
                  <a:srgbClr val="000000"/>
                </a:solidFill>
                <a:latin typeface="Noto Sans"/>
              </a:rPr>
              <a:t>김 혁</a:t>
            </a:r>
            <a:endParaRPr lang="ko-KR" altLang="ko-KR" sz="3200">
              <a:latin typeface="Noto Sans"/>
              <a:ea typeface="HYGothic-Extra"/>
              <a:cs typeface="Calibri"/>
            </a:endParaRPr>
          </a:p>
        </p:txBody>
      </p:sp>
      <p:pic>
        <p:nvPicPr>
          <p:cNvPr id="12" name="그래픽 12" descr="노동">
            <a:extLst>
              <a:ext uri="{FF2B5EF4-FFF2-40B4-BE49-F238E27FC236}">
                <a16:creationId xmlns:a16="http://schemas.microsoft.com/office/drawing/2014/main" id="{CDAFC782-B323-4C28-AB69-69F73E542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8800" y="3162300"/>
            <a:ext cx="1493520" cy="1493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34252B-13A6-4E36-B270-8DEB209D0718}"/>
              </a:ext>
            </a:extLst>
          </p:cNvPr>
          <p:cNvSpPr txBox="1"/>
          <p:nvPr/>
        </p:nvSpPr>
        <p:spPr>
          <a:xfrm>
            <a:off x="11384280" y="3634740"/>
            <a:ext cx="47396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ko-KR" sz="6000" b="1" dirty="0">
                <a:cs typeface="Calibri"/>
              </a:rPr>
              <a:t>최종 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9DCE4-8C17-442B-B8D9-CF85639BEC65}"/>
              </a:ext>
            </a:extLst>
          </p:cNvPr>
          <p:cNvSpPr txBox="1"/>
          <p:nvPr/>
        </p:nvSpPr>
        <p:spPr>
          <a:xfrm>
            <a:off x="1821624" y="7170867"/>
            <a:ext cx="919548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LID4096" altLang="ko-KR" sz="5400" b="1">
                <a:cs typeface="Calibri"/>
              </a:rPr>
              <a:t>Group 6</a:t>
            </a:r>
            <a:endParaRPr lang="ko-KR" altLang="en-US" sz="5400">
              <a:latin typeface="한컴 쿨재즈 M" panose="02020603020101020101" pitchFamily="18" charset="-127"/>
              <a:ea typeface="한컴 쿨재즈 M" panose="02020603020101020101" pitchFamily="18" charset="-127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latin typeface="맑은 고딕"/>
              </a:rPr>
              <a:t>2</a:t>
            </a:r>
            <a:r>
              <a:rPr lang="ko-KR" altLang="en-US" sz="3600" b="1" dirty="0" smtClean="0">
                <a:latin typeface="맑은 고딕"/>
              </a:rPr>
              <a:t>. </a:t>
            </a:r>
            <a:r>
              <a:rPr lang="en-US" altLang="ko-KR" sz="3600" b="1" dirty="0" smtClean="0">
                <a:latin typeface="맑은 고딕"/>
              </a:rPr>
              <a:t>AI(</a:t>
            </a:r>
            <a:r>
              <a:rPr lang="ko-KR" altLang="en-US" sz="3600" b="1" dirty="0" smtClean="0">
                <a:latin typeface="맑은 고딕"/>
              </a:rPr>
              <a:t>바이러스</a:t>
            </a:r>
            <a:r>
              <a:rPr lang="en-US" altLang="ko-KR" sz="3600" b="1" dirty="0" smtClean="0">
                <a:latin typeface="맑은 고딕"/>
              </a:rPr>
              <a:t>)</a:t>
            </a:r>
            <a:endParaRPr lang="ko-KR" altLang="en-US" sz="3600" b="1" dirty="0" err="1"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47" y="3378251"/>
            <a:ext cx="13058273" cy="6198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3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 smtClean="0">
                <a:latin typeface="맑은 고딕"/>
              </a:rPr>
              <a:t>3. </a:t>
            </a:r>
            <a:r>
              <a:rPr lang="ko-KR" altLang="en-US" sz="3600" b="1" dirty="0" err="1" smtClean="0">
                <a:latin typeface="맑은 고딕"/>
              </a:rPr>
              <a:t>캐비넷</a:t>
            </a:r>
            <a:endParaRPr lang="ko-KR" altLang="en-US" sz="3600" b="1" dirty="0">
              <a:latin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47" y="3504196"/>
            <a:ext cx="12851732" cy="5784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3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 smtClean="0">
                <a:latin typeface="맑은 고딕"/>
              </a:rPr>
              <a:t>4. </a:t>
            </a:r>
            <a:r>
              <a:rPr lang="ko-KR" altLang="en-US" sz="3600" b="1" dirty="0" smtClean="0">
                <a:latin typeface="맑은 고딕"/>
              </a:rPr>
              <a:t>스테이지 </a:t>
            </a:r>
            <a:r>
              <a:rPr lang="ko-KR" altLang="en-US" sz="3600" b="1" dirty="0" err="1" smtClean="0">
                <a:latin typeface="맑은 고딕"/>
              </a:rPr>
              <a:t>클리어</a:t>
            </a:r>
            <a:endParaRPr lang="ko-KR" altLang="en-US" sz="3600" b="1" dirty="0">
              <a:latin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46" y="3497179"/>
            <a:ext cx="13298907" cy="6031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3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2916084" y="441843"/>
            <a:ext cx="557222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기대 효과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CD03A6F-61DE-44D6-A9D7-547606E2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3545402"/>
            <a:ext cx="9897533" cy="4720195"/>
          </a:xfrm>
          <a:prstGeom prst="rect">
            <a:avLst/>
          </a:prstGeom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A8C9B26F-5AB8-4E0F-99C2-D2B9906E0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20" y="0"/>
            <a:ext cx="27146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2916083" y="699940"/>
            <a:ext cx="45582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/>
              <a:t>기획(배경)</a:t>
            </a:r>
            <a:endParaRPr lang="en-US" altLang="ko-KR" sz="6000" b="1" dirty="0">
              <a:cs typeface="Calibri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E09107A4-9700-4193-B2C3-B1A514D6CC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5780" y="236150"/>
            <a:ext cx="2561905" cy="22761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3D4EBF-7479-463E-89C9-492862AB5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994" y="2929336"/>
            <a:ext cx="4627789" cy="68226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BCCCC5-7E60-435B-AE3C-DC468D10F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605" y="3812846"/>
            <a:ext cx="8334375" cy="4667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CA8379-D97B-4D4C-A6EF-5E69D81CE558}"/>
              </a:ext>
            </a:extLst>
          </p:cNvPr>
          <p:cNvSpPr txBox="1"/>
          <p:nvPr/>
        </p:nvSpPr>
        <p:spPr>
          <a:xfrm rot="10800000" flipH="1" flipV="1">
            <a:off x="10832873" y="2574576"/>
            <a:ext cx="45582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32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53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2916084" y="681505"/>
            <a:ext cx="426330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>
                <a:cs typeface="Calibri"/>
              </a:rPr>
              <a:t>기획(현황)</a:t>
            </a: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E09107A4-9700-4193-B2C3-B1A514D6CC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5780" y="236150"/>
            <a:ext cx="2561905" cy="2276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2641" y="2512340"/>
            <a:ext cx="61421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latin typeface="맑은 고딕"/>
              </a:rPr>
              <a:t>기존 제품 / 서비스 현황</a:t>
            </a:r>
          </a:p>
        </p:txBody>
      </p:sp>
      <p:pic>
        <p:nvPicPr>
          <p:cNvPr id="2050" name="Picture 2" descr="https://search.pstatic.net/common/?src=http%3A%2F%2Fblogfiles.naver.net%2F20160414_146%2Fcor31rnjs_1460625921863n2lPD_PNG%2FScreenshot_2016-04-14-17-50-14.png&amp;type=sc960_8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75" y="3640802"/>
            <a:ext cx="6469815" cy="553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earch.pstatic.net/common/?src=http%3A%2F%2Fcafefiles.naver.net%2F20130928_278%2Fwjdwlsgjr_1380333436602Ch479_JPEG%2Fna1380333411555.jpg&amp;type=sc960_8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37" y="3640802"/>
            <a:ext cx="7172158" cy="553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3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2916082" y="460279"/>
            <a:ext cx="613153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en-US" sz="6000" b="1" dirty="0" err="1">
                <a:ea typeface="+mn-lt"/>
                <a:cs typeface="+mn-lt"/>
              </a:rPr>
              <a:t>기획</a:t>
            </a:r>
            <a:r>
              <a:rPr lang="en-US" altLang="en-US" sz="6000" b="1" dirty="0">
                <a:ea typeface="+mn-lt"/>
                <a:cs typeface="+mn-lt"/>
              </a:rPr>
              <a:t>(</a:t>
            </a:r>
            <a:r>
              <a:rPr lang="en-US" altLang="en-US" sz="6000" b="1" dirty="0" err="1">
                <a:ea typeface="+mn-lt"/>
                <a:cs typeface="+mn-lt"/>
              </a:rPr>
              <a:t>차별성</a:t>
            </a:r>
            <a:r>
              <a:rPr lang="en-US" altLang="en-US" sz="6000" b="1" dirty="0">
                <a:ea typeface="+mn-lt"/>
                <a:cs typeface="+mn-lt"/>
              </a:rPr>
              <a:t>)</a:t>
            </a:r>
            <a:endParaRPr lang="en-US" sz="6000" dirty="0" err="1">
              <a:cs typeface="Calibri"/>
            </a:endParaRPr>
          </a:p>
        </p:txBody>
      </p:sp>
      <p:pic>
        <p:nvPicPr>
          <p:cNvPr id="5" name="그림 5" descr="텍스트, 실외, 빨간색, 일몰이(가) 표시된 사진&#10;&#10;자동 생성된 설명">
            <a:extLst>
              <a:ext uri="{FF2B5EF4-FFF2-40B4-BE49-F238E27FC236}">
                <a16:creationId xmlns:a16="http://schemas.microsoft.com/office/drawing/2014/main" id="{C5371A51-1505-42B2-99C1-9264410A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64" y="4357478"/>
            <a:ext cx="3347768" cy="3423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774E3-D49D-42F3-9019-8F346D049155}"/>
              </a:ext>
            </a:extLst>
          </p:cNvPr>
          <p:cNvSpPr txBox="1"/>
          <p:nvPr/>
        </p:nvSpPr>
        <p:spPr>
          <a:xfrm>
            <a:off x="11293760" y="8383878"/>
            <a:ext cx="16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AI</a:t>
            </a:r>
          </a:p>
        </p:txBody>
      </p:sp>
      <p:pic>
        <p:nvPicPr>
          <p:cNvPr id="6" name="그림 6" descr="커튼, 실루엣이(가) 표시된 사진&#10;&#10;자동 생성된 설명">
            <a:extLst>
              <a:ext uri="{FF2B5EF4-FFF2-40B4-BE49-F238E27FC236}">
                <a16:creationId xmlns:a16="http://schemas.microsoft.com/office/drawing/2014/main" id="{B7D39EF1-5E55-492E-9930-64A621BA5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2" y="4375914"/>
            <a:ext cx="3577387" cy="3429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97EFE-00B6-4A0E-8878-14B410D7646A}"/>
              </a:ext>
            </a:extLst>
          </p:cNvPr>
          <p:cNvSpPr txBox="1"/>
          <p:nvPr/>
        </p:nvSpPr>
        <p:spPr>
          <a:xfrm>
            <a:off x="1962190" y="8383879"/>
            <a:ext cx="16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 err="1">
                <a:latin typeface="Malgun Gothic"/>
                <a:ea typeface="Malgun Gothic"/>
              </a:rPr>
              <a:t>사운드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3E2A64-E3A3-4B90-BAF7-C4059FD0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822" y="4369261"/>
            <a:ext cx="3344873" cy="34297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2871C8-7763-43B0-BEE5-9A5614DBF761}"/>
              </a:ext>
            </a:extLst>
          </p:cNvPr>
          <p:cNvSpPr txBox="1"/>
          <p:nvPr/>
        </p:nvSpPr>
        <p:spPr>
          <a:xfrm>
            <a:off x="6294415" y="8390721"/>
            <a:ext cx="16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 err="1">
                <a:latin typeface="Malgun Gothic"/>
                <a:ea typeface="Malgun Gothic"/>
              </a:rPr>
              <a:t>이펙트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B0AC904-CEB7-41BA-9EF0-F3465081699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3942" y="14924"/>
            <a:ext cx="2561905" cy="22761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7DFB72-F11D-4078-ACC4-22341E79A39C}"/>
              </a:ext>
            </a:extLst>
          </p:cNvPr>
          <p:cNvSpPr txBox="1"/>
          <p:nvPr/>
        </p:nvSpPr>
        <p:spPr>
          <a:xfrm>
            <a:off x="15552356" y="8383878"/>
            <a:ext cx="19974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 err="1">
                <a:latin typeface="Malgun Gothic"/>
                <a:ea typeface="Malgun Gothic"/>
                <a:cs typeface="Calibri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07851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pic>
        <p:nvPicPr>
          <p:cNvPr id="2" name="그림 4" descr="전자기기, 계산기이(가) 표시된 사진&#10;&#10;자동 생성된 설명">
            <a:extLst>
              <a:ext uri="{FF2B5EF4-FFF2-40B4-BE49-F238E27FC236}">
                <a16:creationId xmlns:a16="http://schemas.microsoft.com/office/drawing/2014/main" id="{04AA66E9-33F7-4F49-9A69-89E4D271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319" y="4577884"/>
            <a:ext cx="2514600" cy="3376893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BF7BE9CC-8D60-49B3-B972-A9E6F192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" y="4931222"/>
            <a:ext cx="3482789" cy="268366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F52469-0F24-44BB-B072-91DCB1402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258" y="4928977"/>
            <a:ext cx="3617260" cy="2688153"/>
          </a:xfrm>
          <a:prstGeom prst="rect">
            <a:avLst/>
          </a:prstGeom>
        </p:spPr>
      </p:pic>
      <p:pic>
        <p:nvPicPr>
          <p:cNvPr id="8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D28A2124-4CF5-426A-BF98-10E64D4A7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94977" y="4936671"/>
            <a:ext cx="3939988" cy="2538292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A955597A-2A60-4986-82F1-38B5A9EBEFA5}"/>
              </a:ext>
            </a:extLst>
          </p:cNvPr>
          <p:cNvSpPr/>
          <p:nvPr/>
        </p:nvSpPr>
        <p:spPr>
          <a:xfrm>
            <a:off x="4141695" y="6031005"/>
            <a:ext cx="497542" cy="457201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CC8A7880-D9E4-498A-B061-545F543941AA}"/>
              </a:ext>
            </a:extLst>
          </p:cNvPr>
          <p:cNvSpPr/>
          <p:nvPr/>
        </p:nvSpPr>
        <p:spPr>
          <a:xfrm>
            <a:off x="8458200" y="6044451"/>
            <a:ext cx="497542" cy="457201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같음 기호 9">
            <a:extLst>
              <a:ext uri="{FF2B5EF4-FFF2-40B4-BE49-F238E27FC236}">
                <a16:creationId xmlns:a16="http://schemas.microsoft.com/office/drawing/2014/main" id="{180FC51F-1E77-4AAC-BA60-6071FD9EC3D8}"/>
              </a:ext>
            </a:extLst>
          </p:cNvPr>
          <p:cNvSpPr/>
          <p:nvPr/>
        </p:nvSpPr>
        <p:spPr>
          <a:xfrm>
            <a:off x="12169588" y="5990664"/>
            <a:ext cx="497542" cy="537883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B9742-612F-4A1B-A635-75B6D31A2754}"/>
              </a:ext>
            </a:extLst>
          </p:cNvPr>
          <p:cNvSpPr txBox="1"/>
          <p:nvPr/>
        </p:nvSpPr>
        <p:spPr>
          <a:xfrm rot="10800000" flipH="1" flipV="1">
            <a:off x="12916082" y="460279"/>
            <a:ext cx="613153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>
                <a:cs typeface="Calibri"/>
              </a:rPr>
              <a:t>기획</a:t>
            </a:r>
            <a:r>
              <a:rPr lang="en-US" altLang="ko-KR" sz="6000" b="1" dirty="0">
                <a:ea typeface="+mn-lt"/>
                <a:cs typeface="Calibri"/>
              </a:rPr>
              <a:t>(</a:t>
            </a:r>
            <a:r>
              <a:rPr lang="ko-KR" altLang="en-US" sz="6000" b="1" dirty="0">
                <a:ea typeface="+mn-lt"/>
                <a:cs typeface="Calibri"/>
              </a:rPr>
              <a:t>차별성</a:t>
            </a:r>
            <a:r>
              <a:rPr lang="en-US" altLang="ko-KR" sz="6000" b="1" dirty="0">
                <a:ea typeface="+mn-lt"/>
                <a:cs typeface="Calibri"/>
              </a:rPr>
              <a:t>)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38BE567-400D-461B-89F9-589E0A6FEC3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7071" y="-3511"/>
            <a:ext cx="2561905" cy="2276190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6CF1D7E3-F05C-4CFC-870F-249D2A68E665}"/>
              </a:ext>
            </a:extLst>
          </p:cNvPr>
          <p:cNvSpPr txBox="1"/>
          <p:nvPr/>
        </p:nvSpPr>
        <p:spPr>
          <a:xfrm>
            <a:off x="8270158" y="8896965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3200" b="1" dirty="0">
                <a:ea typeface="맑은 고딕"/>
              </a:rPr>
              <a:t>성취감</a:t>
            </a:r>
            <a:endParaRPr lang="ko-KR" sz="3200" dirty="0"/>
          </a:p>
        </p:txBody>
      </p:sp>
    </p:spTree>
    <p:extLst>
      <p:ext uri="{BB962C8B-B14F-4D97-AF65-F5344CB8AC3E}">
        <p14:creationId xmlns:p14="http://schemas.microsoft.com/office/powerpoint/2010/main" val="61049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시스템 아키텍처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79612A40-D0A6-4D5B-B3FA-AA8C8FA5A1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0597" y="217355"/>
            <a:ext cx="2923810" cy="227619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6EAA8C01-030A-44FE-87ED-2346A44E1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887" y="2203428"/>
            <a:ext cx="10805982" cy="79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latin typeface="맑은 고딕"/>
              </a:rPr>
              <a:t>1</a:t>
            </a:r>
            <a:r>
              <a:rPr lang="ko-KR" altLang="en-US" sz="3600" b="1" dirty="0" smtClean="0">
                <a:latin typeface="맑은 고딕"/>
              </a:rPr>
              <a:t>. </a:t>
            </a:r>
            <a:r>
              <a:rPr lang="ko-KR" altLang="en-US" sz="3600" b="1" dirty="0" err="1">
                <a:latin typeface="맑은 고딕"/>
              </a:rPr>
              <a:t>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A037-0B8C-42B4-AE7D-3B1CA051D953}"/>
              </a:ext>
            </a:extLst>
          </p:cNvPr>
          <p:cNvSpPr txBox="1"/>
          <p:nvPr/>
        </p:nvSpPr>
        <p:spPr>
          <a:xfrm>
            <a:off x="7182407" y="9054024"/>
            <a:ext cx="45720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mtClean="0">
                <a:ea typeface="맑은 고딕"/>
                <a:cs typeface="Calibri"/>
              </a:rPr>
              <a:t>플레이어 기본 </a:t>
            </a:r>
            <a:r>
              <a:rPr lang="ko-KR" altLang="en-US" sz="3200" b="1" dirty="0" smtClean="0">
                <a:ea typeface="맑은 고딕"/>
                <a:cs typeface="Calibri"/>
              </a:rPr>
              <a:t>움직임</a:t>
            </a:r>
            <a:r>
              <a:rPr lang="ko-KR" altLang="en-US" sz="3200" b="1" dirty="0">
                <a:ea typeface="맑은 고딕"/>
                <a:cs typeface="Calibri"/>
              </a:rPr>
              <a:t>   </a:t>
            </a:r>
            <a:endParaRPr lang="ko-KR" sz="3200" b="1" dirty="0">
              <a:ea typeface="맑은 고딕"/>
              <a:cs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32" y="3327926"/>
            <a:ext cx="10764251" cy="5527030"/>
          </a:xfrm>
          <a:prstGeom prst="rect">
            <a:avLst/>
          </a:prstGeom>
        </p:spPr>
      </p:pic>
      <p:pic>
        <p:nvPicPr>
          <p:cNvPr id="11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latin typeface="맑은 고딕"/>
              </a:rPr>
              <a:t>1</a:t>
            </a:r>
            <a:r>
              <a:rPr lang="ko-KR" altLang="en-US" sz="3600" b="1" dirty="0" smtClean="0">
                <a:latin typeface="맑은 고딕"/>
              </a:rPr>
              <a:t>. </a:t>
            </a:r>
            <a:r>
              <a:rPr lang="ko-KR" altLang="en-US" sz="3600" b="1" dirty="0" err="1">
                <a:latin typeface="맑은 고딕"/>
              </a:rPr>
              <a:t>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A037-0B8C-42B4-AE7D-3B1CA051D953}"/>
              </a:ext>
            </a:extLst>
          </p:cNvPr>
          <p:cNvSpPr txBox="1"/>
          <p:nvPr/>
        </p:nvSpPr>
        <p:spPr>
          <a:xfrm>
            <a:off x="6613670" y="9021939"/>
            <a:ext cx="4182667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ea typeface="맑은 고딕"/>
                <a:cs typeface="Calibri"/>
              </a:rPr>
              <a:t>                   </a:t>
            </a:r>
            <a:r>
              <a:rPr lang="ko-KR" altLang="en-US" sz="3200" b="1">
                <a:ea typeface="맑은 고딕"/>
                <a:cs typeface="Calibri"/>
              </a:rPr>
              <a:t> </a:t>
            </a:r>
            <a:r>
              <a:rPr lang="ko-KR" altLang="en-US" sz="3200" b="1" smtClean="0">
                <a:ea typeface="맑은 고딕"/>
                <a:cs typeface="Calibri"/>
              </a:rPr>
              <a:t> </a:t>
            </a:r>
            <a:r>
              <a:rPr lang="ko-KR" altLang="en-US" sz="3200" b="1" smtClean="0">
                <a:ea typeface="맑은 고딕"/>
                <a:cs typeface="Calibri"/>
              </a:rPr>
              <a:t>손전등</a:t>
            </a:r>
            <a:endParaRPr lang="ko-KR" sz="3200" b="1" dirty="0">
              <a:ea typeface="맑은 고딕"/>
              <a:cs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69" y="3284681"/>
            <a:ext cx="11451747" cy="5518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2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E6A5E3-06F3-4480-B294-9DC61AB7EC42}"/>
              </a:ext>
            </a:extLst>
          </p:cNvPr>
          <p:cNvSpPr txBox="1"/>
          <p:nvPr/>
        </p:nvSpPr>
        <p:spPr>
          <a:xfrm>
            <a:off x="1758911" y="2488036"/>
            <a:ext cx="6142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latin typeface="맑은 고딕"/>
              </a:rPr>
              <a:t>1</a:t>
            </a:r>
            <a:r>
              <a:rPr lang="ko-KR" altLang="en-US" sz="3600" b="1" dirty="0" smtClean="0">
                <a:latin typeface="맑은 고딕"/>
              </a:rPr>
              <a:t>. </a:t>
            </a:r>
            <a:r>
              <a:rPr lang="ko-KR" altLang="en-US" sz="3600" b="1" dirty="0" err="1">
                <a:latin typeface="맑은 고딕"/>
              </a:rPr>
              <a:t>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A037-0B8C-42B4-AE7D-3B1CA051D953}"/>
              </a:ext>
            </a:extLst>
          </p:cNvPr>
          <p:cNvSpPr txBox="1"/>
          <p:nvPr/>
        </p:nvSpPr>
        <p:spPr>
          <a:xfrm>
            <a:off x="6081536" y="9209082"/>
            <a:ext cx="501514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ea typeface="맑은 고딕"/>
                <a:cs typeface="Calibri"/>
              </a:rPr>
              <a:t>                   </a:t>
            </a:r>
            <a:r>
              <a:rPr lang="ko-KR" altLang="en-US" sz="3200" b="1" dirty="0" smtClean="0">
                <a:ea typeface="맑은 고딕"/>
                <a:cs typeface="Calibri"/>
              </a:rPr>
              <a:t> 연구일지 획득</a:t>
            </a:r>
            <a:endParaRPr lang="ko-KR" sz="3200" b="1" dirty="0">
              <a:ea typeface="맑은 고딕"/>
              <a:cs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57" y="3327926"/>
            <a:ext cx="11988606" cy="56628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158163-BC69-4794-8F3E-40B7D55C1AE4}"/>
              </a:ext>
            </a:extLst>
          </p:cNvPr>
          <p:cNvSpPr txBox="1"/>
          <p:nvPr/>
        </p:nvSpPr>
        <p:spPr>
          <a:xfrm rot="10800000" flipH="1" flipV="1">
            <a:off x="11550316" y="699940"/>
            <a:ext cx="5924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 smtClean="0">
                <a:cs typeface="Calibri"/>
              </a:rPr>
              <a:t>게임 기능</a:t>
            </a:r>
            <a:endParaRPr lang="ko-KR" altLang="en-US" sz="6000" b="1" dirty="0">
              <a:cs typeface="Calibri"/>
            </a:endParaRPr>
          </a:p>
        </p:txBody>
      </p:sp>
      <p:pic>
        <p:nvPicPr>
          <p:cNvPr id="17" name="Object 19">
            <a:extLst>
              <a:ext uri="{FF2B5EF4-FFF2-40B4-BE49-F238E27FC236}">
                <a16:creationId xmlns:a16="http://schemas.microsoft.com/office/drawing/2014/main" id="{782F1514-24E9-4A37-BC40-BA4407326E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00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8407" y="295045"/>
            <a:ext cx="2568309" cy="1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474</Words>
  <Application>Microsoft Office PowerPoint</Application>
  <PresentationFormat>사용자 지정</PresentationFormat>
  <Paragraphs>60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?? ??</vt:lpstr>
      <vt:lpstr>HYGothic-Extra</vt:lpstr>
      <vt:lpstr>Noto Sans</vt:lpstr>
      <vt:lpstr>Malgun Gothic</vt:lpstr>
      <vt:lpstr>Malgun Gothic</vt:lpstr>
      <vt:lpstr>한컴 쿨재즈 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pc</cp:lastModifiedBy>
  <cp:revision>469</cp:revision>
  <dcterms:created xsi:type="dcterms:W3CDTF">2020-09-20T01:57:45Z</dcterms:created>
  <dcterms:modified xsi:type="dcterms:W3CDTF">2021-11-15T11:00:16Z</dcterms:modified>
</cp:coreProperties>
</file>